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157E9E-067E-42C7-97EA-933F19A68487}" type="doc">
      <dgm:prSet loTypeId="urn:microsoft.com/office/officeart/2005/8/layout/process1" loCatId="process" qsTypeId="urn:microsoft.com/office/officeart/2005/8/quickstyle/simple1" qsCatId="simple" csTypeId="urn:microsoft.com/office/officeart/2005/8/colors/colorful5" csCatId="colorful" phldr="1"/>
      <dgm:spPr/>
    </dgm:pt>
    <dgm:pt modelId="{4BAC4168-7161-4D34-B417-E97769686A24}">
      <dgm:prSet phldrT="[Text]"/>
      <dgm:spPr/>
      <dgm:t>
        <a:bodyPr/>
        <a:lstStyle/>
        <a:p>
          <a:r>
            <a:rPr lang="en-US" dirty="0"/>
            <a:t>Open a file</a:t>
          </a:r>
        </a:p>
      </dgm:t>
    </dgm:pt>
    <dgm:pt modelId="{6CADDB39-6FCE-4487-AE2E-F07A8E354490}" type="parTrans" cxnId="{C565E22A-E193-4E60-835A-C09B08F50E89}">
      <dgm:prSet/>
      <dgm:spPr/>
      <dgm:t>
        <a:bodyPr/>
        <a:lstStyle/>
        <a:p>
          <a:endParaRPr lang="en-US"/>
        </a:p>
      </dgm:t>
    </dgm:pt>
    <dgm:pt modelId="{47DE2D87-FD19-4D1E-9B07-DBC9960E1D82}" type="sibTrans" cxnId="{C565E22A-E193-4E60-835A-C09B08F50E89}">
      <dgm:prSet/>
      <dgm:spPr/>
      <dgm:t>
        <a:bodyPr/>
        <a:lstStyle/>
        <a:p>
          <a:endParaRPr lang="en-US"/>
        </a:p>
      </dgm:t>
    </dgm:pt>
    <dgm:pt modelId="{ECB6CA45-0C36-4883-8F36-CF01A361DC32}">
      <dgm:prSet phldrT="[Text]"/>
      <dgm:spPr/>
      <dgm:t>
        <a:bodyPr/>
        <a:lstStyle/>
        <a:p>
          <a:r>
            <a:rPr lang="en-US" dirty="0"/>
            <a:t>Edit the file</a:t>
          </a:r>
        </a:p>
      </dgm:t>
    </dgm:pt>
    <dgm:pt modelId="{D771A517-47AB-4D8F-889A-EFAD1D96C617}" type="parTrans" cxnId="{02B8EFB2-B9DE-47BC-883A-ECD9F6E50C50}">
      <dgm:prSet/>
      <dgm:spPr/>
      <dgm:t>
        <a:bodyPr/>
        <a:lstStyle/>
        <a:p>
          <a:endParaRPr lang="en-US"/>
        </a:p>
      </dgm:t>
    </dgm:pt>
    <dgm:pt modelId="{212874C9-3ECF-41AA-BCBA-553131D0D70C}" type="sibTrans" cxnId="{02B8EFB2-B9DE-47BC-883A-ECD9F6E50C50}">
      <dgm:prSet/>
      <dgm:spPr/>
      <dgm:t>
        <a:bodyPr/>
        <a:lstStyle/>
        <a:p>
          <a:endParaRPr lang="en-US"/>
        </a:p>
      </dgm:t>
    </dgm:pt>
    <dgm:pt modelId="{CA762692-46ED-442D-930F-87CAACF563F9}">
      <dgm:prSet phldrT="[Text]"/>
      <dgm:spPr/>
      <dgm:t>
        <a:bodyPr/>
        <a:lstStyle/>
        <a:p>
          <a:r>
            <a:rPr lang="en-US" dirty="0"/>
            <a:t>Save the file</a:t>
          </a:r>
        </a:p>
      </dgm:t>
    </dgm:pt>
    <dgm:pt modelId="{63D0EEF7-32F9-40EC-A557-994B6343BC74}" type="parTrans" cxnId="{A3FAB2FA-DF14-4FCE-84E6-41956C259CFC}">
      <dgm:prSet/>
      <dgm:spPr/>
      <dgm:t>
        <a:bodyPr/>
        <a:lstStyle/>
        <a:p>
          <a:endParaRPr lang="en-US"/>
        </a:p>
      </dgm:t>
    </dgm:pt>
    <dgm:pt modelId="{2C1A08E4-A7F7-4FCB-976F-F314ED6974F6}" type="sibTrans" cxnId="{A3FAB2FA-DF14-4FCE-84E6-41956C259CFC}">
      <dgm:prSet/>
      <dgm:spPr/>
      <dgm:t>
        <a:bodyPr/>
        <a:lstStyle/>
        <a:p>
          <a:endParaRPr lang="en-US"/>
        </a:p>
      </dgm:t>
    </dgm:pt>
    <dgm:pt modelId="{6604677A-EF9B-4321-9785-8ED81A07269C}" type="pres">
      <dgm:prSet presAssocID="{F8157E9E-067E-42C7-97EA-933F19A68487}" presName="Name0" presStyleCnt="0">
        <dgm:presLayoutVars>
          <dgm:dir/>
          <dgm:resizeHandles val="exact"/>
        </dgm:presLayoutVars>
      </dgm:prSet>
      <dgm:spPr/>
    </dgm:pt>
    <dgm:pt modelId="{C79D4B70-AA9A-4093-A5B3-0658C690FDAF}" type="pres">
      <dgm:prSet presAssocID="{4BAC4168-7161-4D34-B417-E97769686A24}" presName="node" presStyleLbl="node1" presStyleIdx="0" presStyleCnt="3">
        <dgm:presLayoutVars>
          <dgm:bulletEnabled val="1"/>
        </dgm:presLayoutVars>
      </dgm:prSet>
      <dgm:spPr/>
    </dgm:pt>
    <dgm:pt modelId="{137CF33F-3D69-4885-B7EC-657A3403C270}" type="pres">
      <dgm:prSet presAssocID="{47DE2D87-FD19-4D1E-9B07-DBC9960E1D82}" presName="sibTrans" presStyleLbl="sibTrans2D1" presStyleIdx="0" presStyleCnt="2"/>
      <dgm:spPr/>
    </dgm:pt>
    <dgm:pt modelId="{F652196C-D523-47F3-BB21-FD6B9D975CD9}" type="pres">
      <dgm:prSet presAssocID="{47DE2D87-FD19-4D1E-9B07-DBC9960E1D82}" presName="connectorText" presStyleLbl="sibTrans2D1" presStyleIdx="0" presStyleCnt="2"/>
      <dgm:spPr/>
    </dgm:pt>
    <dgm:pt modelId="{46081949-E305-4B5D-8E8D-2CF08101582F}" type="pres">
      <dgm:prSet presAssocID="{ECB6CA45-0C36-4883-8F36-CF01A361DC32}" presName="node" presStyleLbl="node1" presStyleIdx="1" presStyleCnt="3">
        <dgm:presLayoutVars>
          <dgm:bulletEnabled val="1"/>
        </dgm:presLayoutVars>
      </dgm:prSet>
      <dgm:spPr/>
    </dgm:pt>
    <dgm:pt modelId="{375B2760-4E9E-4078-B956-EADC9DE2ED1F}" type="pres">
      <dgm:prSet presAssocID="{212874C9-3ECF-41AA-BCBA-553131D0D70C}" presName="sibTrans" presStyleLbl="sibTrans2D1" presStyleIdx="1" presStyleCnt="2"/>
      <dgm:spPr/>
    </dgm:pt>
    <dgm:pt modelId="{9CCC6146-D60C-45C7-9D70-E066ED2DF839}" type="pres">
      <dgm:prSet presAssocID="{212874C9-3ECF-41AA-BCBA-553131D0D70C}" presName="connectorText" presStyleLbl="sibTrans2D1" presStyleIdx="1" presStyleCnt="2"/>
      <dgm:spPr/>
    </dgm:pt>
    <dgm:pt modelId="{7D5710E1-D2D2-459C-B7C6-CFF7B3CB1E29}" type="pres">
      <dgm:prSet presAssocID="{CA762692-46ED-442D-930F-87CAACF563F9}" presName="node" presStyleLbl="node1" presStyleIdx="2" presStyleCnt="3">
        <dgm:presLayoutVars>
          <dgm:bulletEnabled val="1"/>
        </dgm:presLayoutVars>
      </dgm:prSet>
      <dgm:spPr/>
    </dgm:pt>
  </dgm:ptLst>
  <dgm:cxnLst>
    <dgm:cxn modelId="{65946C09-E247-4F02-BD1A-EBA137C6D67A}" type="presOf" srcId="{ECB6CA45-0C36-4883-8F36-CF01A361DC32}" destId="{46081949-E305-4B5D-8E8D-2CF08101582F}" srcOrd="0" destOrd="0" presId="urn:microsoft.com/office/officeart/2005/8/layout/process1"/>
    <dgm:cxn modelId="{61E0DD12-4DC6-4D58-A458-10C3F76FC366}" type="presOf" srcId="{212874C9-3ECF-41AA-BCBA-553131D0D70C}" destId="{375B2760-4E9E-4078-B956-EADC9DE2ED1F}" srcOrd="0" destOrd="0" presId="urn:microsoft.com/office/officeart/2005/8/layout/process1"/>
    <dgm:cxn modelId="{C565E22A-E193-4E60-835A-C09B08F50E89}" srcId="{F8157E9E-067E-42C7-97EA-933F19A68487}" destId="{4BAC4168-7161-4D34-B417-E97769686A24}" srcOrd="0" destOrd="0" parTransId="{6CADDB39-6FCE-4487-AE2E-F07A8E354490}" sibTransId="{47DE2D87-FD19-4D1E-9B07-DBC9960E1D82}"/>
    <dgm:cxn modelId="{9AAE975F-4076-4C6B-BE42-0C49AC07E96F}" type="presOf" srcId="{47DE2D87-FD19-4D1E-9B07-DBC9960E1D82}" destId="{137CF33F-3D69-4885-B7EC-657A3403C270}" srcOrd="0" destOrd="0" presId="urn:microsoft.com/office/officeart/2005/8/layout/process1"/>
    <dgm:cxn modelId="{44ACB567-49C9-4D1E-BEBA-E457F3BEAFA3}" type="presOf" srcId="{47DE2D87-FD19-4D1E-9B07-DBC9960E1D82}" destId="{F652196C-D523-47F3-BB21-FD6B9D975CD9}" srcOrd="1" destOrd="0" presId="urn:microsoft.com/office/officeart/2005/8/layout/process1"/>
    <dgm:cxn modelId="{571A37A6-CE80-413F-BD74-C893FA5AFF71}" type="presOf" srcId="{CA762692-46ED-442D-930F-87CAACF563F9}" destId="{7D5710E1-D2D2-459C-B7C6-CFF7B3CB1E29}" srcOrd="0" destOrd="0" presId="urn:microsoft.com/office/officeart/2005/8/layout/process1"/>
    <dgm:cxn modelId="{02B8EFB2-B9DE-47BC-883A-ECD9F6E50C50}" srcId="{F8157E9E-067E-42C7-97EA-933F19A68487}" destId="{ECB6CA45-0C36-4883-8F36-CF01A361DC32}" srcOrd="1" destOrd="0" parTransId="{D771A517-47AB-4D8F-889A-EFAD1D96C617}" sibTransId="{212874C9-3ECF-41AA-BCBA-553131D0D70C}"/>
    <dgm:cxn modelId="{34B4FCCB-CD13-4C58-A539-746F607AD8F9}" type="presOf" srcId="{F8157E9E-067E-42C7-97EA-933F19A68487}" destId="{6604677A-EF9B-4321-9785-8ED81A07269C}" srcOrd="0" destOrd="0" presId="urn:microsoft.com/office/officeart/2005/8/layout/process1"/>
    <dgm:cxn modelId="{BD1D67EA-B877-47B4-9781-964CE1D045B9}" type="presOf" srcId="{4BAC4168-7161-4D34-B417-E97769686A24}" destId="{C79D4B70-AA9A-4093-A5B3-0658C690FDAF}" srcOrd="0" destOrd="0" presId="urn:microsoft.com/office/officeart/2005/8/layout/process1"/>
    <dgm:cxn modelId="{A3FAB2FA-DF14-4FCE-84E6-41956C259CFC}" srcId="{F8157E9E-067E-42C7-97EA-933F19A68487}" destId="{CA762692-46ED-442D-930F-87CAACF563F9}" srcOrd="2" destOrd="0" parTransId="{63D0EEF7-32F9-40EC-A557-994B6343BC74}" sibTransId="{2C1A08E4-A7F7-4FCB-976F-F314ED6974F6}"/>
    <dgm:cxn modelId="{236667FE-DD81-4202-8A21-49E47501ADC8}" type="presOf" srcId="{212874C9-3ECF-41AA-BCBA-553131D0D70C}" destId="{9CCC6146-D60C-45C7-9D70-E066ED2DF839}" srcOrd="1" destOrd="0" presId="urn:microsoft.com/office/officeart/2005/8/layout/process1"/>
    <dgm:cxn modelId="{01C64AE4-E78B-4869-9484-350C0DED4BDC}" type="presParOf" srcId="{6604677A-EF9B-4321-9785-8ED81A07269C}" destId="{C79D4B70-AA9A-4093-A5B3-0658C690FDAF}" srcOrd="0" destOrd="0" presId="urn:microsoft.com/office/officeart/2005/8/layout/process1"/>
    <dgm:cxn modelId="{9CF3F9C1-31E5-45B2-BE19-DC8038B35C16}" type="presParOf" srcId="{6604677A-EF9B-4321-9785-8ED81A07269C}" destId="{137CF33F-3D69-4885-B7EC-657A3403C270}" srcOrd="1" destOrd="0" presId="urn:microsoft.com/office/officeart/2005/8/layout/process1"/>
    <dgm:cxn modelId="{99A42B52-6107-4824-B4B7-7405DC0819AB}" type="presParOf" srcId="{137CF33F-3D69-4885-B7EC-657A3403C270}" destId="{F652196C-D523-47F3-BB21-FD6B9D975CD9}" srcOrd="0" destOrd="0" presId="urn:microsoft.com/office/officeart/2005/8/layout/process1"/>
    <dgm:cxn modelId="{9A64E559-6316-42A4-81E0-170E560C0269}" type="presParOf" srcId="{6604677A-EF9B-4321-9785-8ED81A07269C}" destId="{46081949-E305-4B5D-8E8D-2CF08101582F}" srcOrd="2" destOrd="0" presId="urn:microsoft.com/office/officeart/2005/8/layout/process1"/>
    <dgm:cxn modelId="{DE2B6273-CCCA-463B-8FF6-7D33B388AAA4}" type="presParOf" srcId="{6604677A-EF9B-4321-9785-8ED81A07269C}" destId="{375B2760-4E9E-4078-B956-EADC9DE2ED1F}" srcOrd="3" destOrd="0" presId="urn:microsoft.com/office/officeart/2005/8/layout/process1"/>
    <dgm:cxn modelId="{724926A9-E557-4127-8F30-0CF97BD91EEF}" type="presParOf" srcId="{375B2760-4E9E-4078-B956-EADC9DE2ED1F}" destId="{9CCC6146-D60C-45C7-9D70-E066ED2DF839}" srcOrd="0" destOrd="0" presId="urn:microsoft.com/office/officeart/2005/8/layout/process1"/>
    <dgm:cxn modelId="{BEC0B021-B5DE-4B5A-A2A3-9FCE4D3AD8CA}" type="presParOf" srcId="{6604677A-EF9B-4321-9785-8ED81A07269C}" destId="{7D5710E1-D2D2-459C-B7C6-CFF7B3CB1E2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D4B70-AA9A-4093-A5B3-0658C690FDAF}">
      <dsp:nvSpPr>
        <dsp:cNvPr id="0" name=""/>
        <dsp:cNvSpPr/>
      </dsp:nvSpPr>
      <dsp:spPr>
        <a:xfrm>
          <a:off x="7143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Open a file</a:t>
          </a:r>
        </a:p>
      </dsp:txBody>
      <dsp:txXfrm>
        <a:off x="44665" y="2106299"/>
        <a:ext cx="2060143" cy="1206068"/>
      </dsp:txXfrm>
    </dsp:sp>
    <dsp:sp modelId="{137CF33F-3D69-4885-B7EC-657A3403C270}">
      <dsp:nvSpPr>
        <dsp:cNvPr id="0" name=""/>
        <dsp:cNvSpPr/>
      </dsp:nvSpPr>
      <dsp:spPr>
        <a:xfrm>
          <a:off x="2355850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355850" y="2550475"/>
        <a:ext cx="316861" cy="317716"/>
      </dsp:txXfrm>
    </dsp:sp>
    <dsp:sp modelId="{46081949-E305-4B5D-8E8D-2CF08101582F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Edit the file</a:t>
          </a:r>
        </a:p>
      </dsp:txBody>
      <dsp:txXfrm>
        <a:off x="3033928" y="2106299"/>
        <a:ext cx="2060143" cy="1206068"/>
      </dsp:txXfrm>
    </dsp:sp>
    <dsp:sp modelId="{375B2760-4E9E-4078-B956-EADC9DE2ED1F}">
      <dsp:nvSpPr>
        <dsp:cNvPr id="0" name=""/>
        <dsp:cNvSpPr/>
      </dsp:nvSpPr>
      <dsp:spPr>
        <a:xfrm>
          <a:off x="5345112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345112" y="2550475"/>
        <a:ext cx="316861" cy="317716"/>
      </dsp:txXfrm>
    </dsp:sp>
    <dsp:sp modelId="{7D5710E1-D2D2-459C-B7C6-CFF7B3CB1E29}">
      <dsp:nvSpPr>
        <dsp:cNvPr id="0" name=""/>
        <dsp:cNvSpPr/>
      </dsp:nvSpPr>
      <dsp:spPr>
        <a:xfrm>
          <a:off x="5985668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Save the file</a:t>
          </a:r>
        </a:p>
      </dsp:txBody>
      <dsp:txXfrm>
        <a:off x="6023190" y="2106299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379A0-FFBD-4B52-A823-E83B41E13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4689F4-8A24-4F37-BA2D-2DB67E6C3D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2A1FB-A711-4392-A8C4-C25265956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D6740-EE63-4EFB-9716-2C87B549D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F6BE8-FE2B-4661-B396-5D48934C2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19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193E-F716-43DC-A6A9-4C5982AC3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C8D8CD-61D6-4B44-86C3-F393644ECE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0E1DD-4162-42BC-BE6D-77FDE793D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9A315-D7C6-4C3F-A410-1FC6F6726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22182-902C-4CB0-94AB-0AA13AFD4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40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43C988-44C4-4B9F-B112-023701A15F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C7A85-C3DC-4D75-B84B-800B3CBDBF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5C31F-A215-4BF7-9981-A60A5D0B6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E228B-4489-4A6F-9834-76E8ACF66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49801-07B4-4662-9BE4-526178913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42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D5F46-BC2B-4501-B9E9-BC735D42D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0EB50-94A6-4ED5-B819-0552C7C59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6ADDC-91C7-4A2B-B353-23D147FA6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3777B-C3F7-46F3-BEE2-F54C11851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D2994-D79F-4172-8BEA-0CD2C6DB3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62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16D50-DDCD-4A54-83FD-1FC5C0440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4875E2-4B27-4534-A116-3CA0C3D68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87C59-6E24-45E0-96AC-0D87586A4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910511-AD34-4628-BBF3-D9951B632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68390-6CE3-4426-B0C8-AE5509FAA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65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ED096-9505-4833-BA54-EFB266602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BBF43-2602-4977-8E10-957D3FCFAF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7AB47-A389-4D73-8969-778AA4CB8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2C206-4C8A-436E-B194-C63F7CB76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4970C-6BDE-49DB-9007-4FF0171BE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79BE75-77FF-4CE8-B7A1-3C424767B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17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7FFFF-15D1-42C1-A018-C9DCF1713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1CD3A-A6B4-4212-91C6-1E91C45BD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50278E-59DD-475E-B230-8B10ADC3D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C0D4E3-2DA6-4B0B-9AF5-FC5B3F99B7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7812D-0343-464A-A73A-716CDFE1AC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DECFD4-834A-4E8A-9014-4C3F3BAEE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080382-D570-45DA-9D34-437565DF7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009CF2-2114-4CB1-ACE0-C97F16F16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04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E48B6-DDFA-4DA5-B1B7-513F1116F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5D2B85-42A1-4534-8A59-8CDBC81F1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F87219-374A-4890-AADA-00A9422CF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F70C6B-A207-4F79-9990-F187E193D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579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2C1B86-5335-4D46-B824-935D64026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ED463F-26E7-4126-B002-0BC042548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3AC76-D44F-4495-B42D-EFF1A18A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80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0753E-F65C-4BAA-AC63-DD5AA9EB3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A7374-EDF8-4530-89EE-225B837D1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85D64-38E7-435B-AA38-D9CA43D4A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AAEC40-9211-4AF5-8A24-394B15293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CD6AE-E599-497E-9193-115AB55A6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6CD22-F7BA-448C-B7E4-849ABD90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3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960C9-62BB-4B18-841B-80D2CB4F5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5D32EB-C5DC-4257-B865-9AFC90EE5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F75BD4-BFAC-4F9E-940E-BF7A40D4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74216-2337-4A4B-9E31-FF2F63510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D243D-3390-42E6-885E-F933EB20E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1CB85-B169-4DB3-ACD7-D74787F46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559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D03EB7-D255-4326-8F74-4EBE69552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B555B-D0FF-443F-9D84-AB36CCE90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9EF4A-3873-405D-B166-BF22AF7CB7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C9059-3C1E-4207-87D6-F9FC84B84FC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4A5D4-C908-4953-8B7F-60E3D0E979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37D74-2768-4092-85AE-519FA1A17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D45F8-8144-4CF7-BD8E-936966703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6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Koala_climbing_tree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65163/yellow-star-by-lpenz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lickr.com/photos/jess2284/365975805/" TargetMode="Externa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74345-C06B-41FC-8883-366BE5D2A4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10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A9F53E-4E49-400B-8D71-517FF5680B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Shawon</a:t>
            </a:r>
            <a:r>
              <a:rPr lang="en-US" dirty="0"/>
              <a:t> </a:t>
            </a:r>
            <a:r>
              <a:rPr lang="en-US" dirty="0" err="1"/>
              <a:t>Mehadi</a:t>
            </a:r>
            <a:r>
              <a:rPr lang="en-US" dirty="0"/>
              <a:t> Hasan</a:t>
            </a:r>
          </a:p>
        </p:txBody>
      </p:sp>
    </p:spTree>
    <p:extLst>
      <p:ext uri="{BB962C8B-B14F-4D97-AF65-F5344CB8AC3E}">
        <p14:creationId xmlns:p14="http://schemas.microsoft.com/office/powerpoint/2010/main" val="2616120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D3D7-3875-4AE1-B3F4-36288BF7A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Koala on the left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C8D420-1E63-48BF-9908-EF8010B41C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690688"/>
            <a:ext cx="4425619" cy="4351338"/>
          </a:xfrm>
        </p:spPr>
      </p:pic>
    </p:spTree>
    <p:extLst>
      <p:ext uri="{BB962C8B-B14F-4D97-AF65-F5344CB8AC3E}">
        <p14:creationId xmlns:p14="http://schemas.microsoft.com/office/powerpoint/2010/main" val="4176086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564612-BD50-4A8E-A1B8-67FB0AFB1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69178" y="3062758"/>
            <a:ext cx="3989741" cy="37952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576704-48BC-47BE-9590-8B6DA7487C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73731" y="0"/>
            <a:ext cx="3038475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878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F54D4-D7C4-47BF-9FF8-FC59974D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change a presentation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838A2C0-A623-4032-AD88-37CB4E64BE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720147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4233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EB565-F009-4A16-9557-4568B8EB3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Minute Mindfulness practice-Koala</a:t>
            </a:r>
          </a:p>
        </p:txBody>
      </p:sp>
      <p:pic>
        <p:nvPicPr>
          <p:cNvPr id="4" name="videoplayback (1)">
            <a:hlinkClick r:id="" action="ppaction://media"/>
            <a:extLst>
              <a:ext uri="{FF2B5EF4-FFF2-40B4-BE49-F238E27FC236}">
                <a16:creationId xmlns:a16="http://schemas.microsoft.com/office/drawing/2014/main" id="{2038526A-41F8-4199-82BF-C47DEA1223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226073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1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28</Words>
  <Application>Microsoft Office PowerPoint</Application>
  <PresentationFormat>Widescreen</PresentationFormat>
  <Paragraphs>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Module 10 Presentation</vt:lpstr>
      <vt:lpstr>Koala on the left</vt:lpstr>
      <vt:lpstr>PowerPoint Presentation</vt:lpstr>
      <vt:lpstr>How to change a presentation</vt:lpstr>
      <vt:lpstr>1 Minute Mindfulness practice-Koala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Administrator</cp:lastModifiedBy>
  <cp:revision>3</cp:revision>
  <dcterms:created xsi:type="dcterms:W3CDTF">2024-10-02T01:41:56Z</dcterms:created>
  <dcterms:modified xsi:type="dcterms:W3CDTF">2024-10-02T01:50:25Z</dcterms:modified>
</cp:coreProperties>
</file>

<file path=docProps/thumbnail.jpeg>
</file>